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4660"/>
  </p:normalViewPr>
  <p:slideViewPr>
    <p:cSldViewPr>
      <p:cViewPr varScale="1">
        <p:scale>
          <a:sx n="101" d="100"/>
          <a:sy n="101" d="100"/>
        </p:scale>
        <p:origin x="38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6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5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8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6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3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1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4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1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3B96-858A-4464-8EBA-87FB649AC361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9049-1589-4FC9-82A7-D606F5D54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храна труда\Desktop\ОБУЧЕНИЕ АПРЕЛЬ 22г\оказание первой помощи\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157975"/>
            <a:ext cx="11737304" cy="91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храна труда\Desktop\ОБУЧЕНИЕ АПРЕЛЬ 22г\оказание первой помощи\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945216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храна труда\Desktop\ОБУЧЕНИЕ АПРЕЛЬ 22г\оказание первой помощи\Pa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0729192" cy="75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Охрана труда\Desktop\ОБУЧЕНИЕ АПРЕЛЬ 22г\оказание первой помощи\Page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0369152" cy="727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Охрана труда\Desktop\ОБУЧЕНИЕ АПРЕЛЬ 22г\оказание первой помощи\Page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7" y="15232"/>
            <a:ext cx="10989013" cy="76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Охрана труда\Desktop\ОБУЧЕНИЕ АПРЕЛЬ 22г\оказание первой помощи\Page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" y="-99392"/>
            <a:ext cx="11266740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Охрана труда\Desktop\ОБУЧЕНИЕ АПРЕЛЬ 22г\оказание первой помощи\Page_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1765099" cy="77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Охрана труда\Desktop\ОБУЧЕНИЕ АПРЕЛЬ 22г\оказание первой помощи\Page_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1014804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74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Охрана труда\Desktop\ОБУЧЕНИЕ АПРЕЛЬ 22г\оказание первой помощи\Page_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747464"/>
            <a:ext cx="12025336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2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Охрана труда\Desktop\ОБУЧЕНИЕ АПРЕЛЬ 22г\оказание первой помощи\Page_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7" y="-243408"/>
            <a:ext cx="11589802" cy="85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9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Охрана труда\Desktop\ОБУЧЕНИЕ АПРЕЛЬ 22г\оказание первой помощи\Page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243408"/>
            <a:ext cx="12529392" cy="81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1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храна труда\Desktop\ОБУЧЕНИЕ АПРЕЛЬ 22г\оказание первой помощи\Pag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8640"/>
            <a:ext cx="10945216" cy="74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Охрана труда\Desktop\ОБУЧЕНИЕ АПРЕЛЬ 22г\оказание первой помощи\Page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387424"/>
            <a:ext cx="12025336" cy="80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7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Охрана труда\Desktop\ОБУЧЕНИЕ АПРЕЛЬ 22г\оказание первой помощи\Page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747464"/>
            <a:ext cx="12241360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4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Охрана труда\Desktop\ОБУЧЕНИЕ АПРЕЛЬ 22г\оказание первой помощи\Page_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315416"/>
            <a:ext cx="12169352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39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Охрана труда\Desktop\ОБУЧЕНИЕ АПРЕЛЬ 22г\оказание первой помощи\Page_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43408"/>
            <a:ext cx="12325160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0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Охрана труда\Desktop\ОБУЧЕНИЕ АПРЕЛЬ 22г\оказание первой помощи\Page_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905993"/>
            <a:ext cx="12101136" cy="82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4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Охрана труда\Desktop\ОБУЧЕНИЕ АПРЕЛЬ 22г\оказание первой помощи\Page_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315415"/>
            <a:ext cx="12169352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2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Охрана труда\Desktop\ОБУЧЕНИЕ АПРЕЛЬ 22г\оказание первой помощи\Page_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459432"/>
            <a:ext cx="12313368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64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Охрана труда\Desktop\ОБУЧЕНИЕ АПРЕЛЬ 22г\оказание первой помощи\Page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43408"/>
            <a:ext cx="12169352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7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Охрана труда\Desktop\ОБУЧЕНИЕ АПРЕЛЬ 22г\оказание первой помощи\Page_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315416"/>
            <a:ext cx="12385376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9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Охрана труда\Desktop\ОБУЧЕНИЕ АПРЕЛЬ 22г\оказание первой помощи\Page_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315416"/>
            <a:ext cx="12169351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7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храна труда\Desktop\ОБУЧЕНИЕ АПРЕЛЬ 22г\оказание первой помощи\P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6" y="620688"/>
            <a:ext cx="10404316" cy="72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Охрана труда\Desktop\ОБУЧЕНИЕ АПРЕЛЬ 22г\оказание первой помощи\Page_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387424"/>
            <a:ext cx="12285156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Охрана труда\Desktop\ОБУЧЕНИЕ АПРЕЛЬ 22г\оказание первой помощи\Page_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387424"/>
            <a:ext cx="12025336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0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Охрана труда\Desktop\ОБУЧЕНИЕ АПРЕЛЬ 22г\оказание первой помощи\Page_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315416"/>
            <a:ext cx="12461176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Охрана труда\Desktop\ОБУЧЕНИЕ АПРЕЛЬ 22г\оказание первой помощи\Page_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387424"/>
            <a:ext cx="12529392" cy="8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2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Охрана труда\Desktop\ОБУЧЕНИЕ АПРЕЛЬ 22г\оказание первой помощи\Page_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531440"/>
            <a:ext cx="12241360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25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Охрана труда\Desktop\ОБУЧЕНИЕ АПРЕЛЬ 22г\оказание первой помощи\Page_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531440"/>
            <a:ext cx="12313367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44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Охрана труда\Desktop\ОБУЧЕНИЕ АПРЕЛЬ 22г\оказание первой помощи\Page_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31440"/>
            <a:ext cx="12241360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77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Охрана труда\Desktop\ОБУЧЕНИЕ АПРЕЛЬ 22г\оказание первой помощи\Page_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747464"/>
            <a:ext cx="1216935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62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Охрана труда\Desktop\ОБУЧЕНИЕ АПРЕЛЬ 22г\оказание первой помощи\Page_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387424"/>
            <a:ext cx="12385376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41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Охрана труда\Desktop\ОБУЧЕНИЕ АПРЕЛЬ 22г\оказание первой помощи\Page_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675456"/>
            <a:ext cx="12049339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храна труда\Desktop\ОБУЧЕНИЕ АПРЕЛЬ 22г\оказание первой помощи\Page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582484" cy="70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Охрана труда\Desktop\ОБУЧЕНИЕ АПРЕЛЬ 22г\оказание первой помощи\Page_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891480"/>
            <a:ext cx="12097344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3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Охрана труда\Desktop\ОБУЧЕНИЕ АПРЕЛЬ 22г\оказание первой помощи\Page_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819472"/>
            <a:ext cx="12565601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00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Охрана труда\Desktop\ОБУЧЕНИЕ АПРЕЛЬ 22г\оказание первой помощи\Page_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87424"/>
            <a:ext cx="12601399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04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Охрана труда\Desktop\ОБУЧЕНИЕ АПРЕЛЬ 22г\оказание первой помощи\Page_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531440"/>
            <a:ext cx="12429172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храна труда\Desktop\ОБУЧЕНИЕ АПРЕЛЬ 22г\оказание первой помощи\Pag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681" y="-171400"/>
            <a:ext cx="10873208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храна труда\Desktop\ОБУЧЕНИЕ АПРЕЛЬ 22г\оказание первой помощи\Page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1233248" cy="76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Охрана труда\Desktop\ОБУЧЕНИЕ АПРЕЛЬ 22г\оказание первой помощи\Pag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44624"/>
            <a:ext cx="10953850" cy="75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храна труда\Desktop\ОБУЧЕНИЕ АПРЕЛЬ 22г\оказание первой помощи\Pag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80" y="-171400"/>
            <a:ext cx="10117632" cy="77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Охрана труда\Desktop\ОБУЧЕНИЕ АПРЕЛЬ 22г\оказание первой помощи\Pag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03376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Охрана труда</dc:creator>
  <cp:lastModifiedBy>Охрана труда</cp:lastModifiedBy>
  <cp:revision>7</cp:revision>
  <dcterms:created xsi:type="dcterms:W3CDTF">2022-03-18T11:21:45Z</dcterms:created>
  <dcterms:modified xsi:type="dcterms:W3CDTF">2022-03-18T12:26:06Z</dcterms:modified>
</cp:coreProperties>
</file>